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61" r:id="rId5"/>
    <p:sldId id="267" r:id="rId6"/>
    <p:sldId id="268" r:id="rId7"/>
    <p:sldId id="269" r:id="rId8"/>
    <p:sldId id="270" r:id="rId9"/>
    <p:sldId id="271" r:id="rId10"/>
    <p:sldId id="272" r:id="rId11"/>
    <p:sldId id="259" r:id="rId12"/>
    <p:sldId id="262" r:id="rId13"/>
    <p:sldId id="263" r:id="rId14"/>
    <p:sldId id="264" r:id="rId15"/>
    <p:sldId id="265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5" r:id="rId25"/>
    <p:sldId id="286" r:id="rId26"/>
    <p:sldId id="282" r:id="rId27"/>
    <p:sldId id="283" r:id="rId28"/>
    <p:sldId id="284" r:id="rId29"/>
    <p:sldId id="287" r:id="rId30"/>
    <p:sldId id="288" r:id="rId31"/>
    <p:sldId id="289" r:id="rId32"/>
    <p:sldId id="290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</p:sldIdLst>
  <p:sldSz cx="9144000" cy="6858000" type="screen4x3"/>
  <p:notesSz cx="6858000" cy="9144000"/>
  <p:defaultTextStyle>
    <a:defPPr>
      <a:defRPr lang="ms-M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00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3D89E-7886-4B43-A128-E20139925FC9}" type="datetimeFigureOut">
              <a:rPr lang="ms-MY" smtClean="0"/>
              <a:pPr/>
              <a:t>25/04/2012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8729-8B50-4309-9CED-E59004FCE1B0}" type="slidenum">
              <a:rPr lang="ms-MY" smtClean="0"/>
              <a:pPr/>
              <a:t>‹#›</a:t>
            </a:fld>
            <a:endParaRPr lang="ms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84BF5-4EA9-4B5D-B7CD-DF436921FB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87ECB-10C9-42BA-9F79-4961C4E0AC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A6551-2C6E-498C-909B-7F77013A4373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1645B-4F8B-4771-A5AA-E9016444F94A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lum bright="-1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t="-13044" r="-12501"/>
          <a:stretch>
            <a:fillRect/>
          </a:stretch>
        </p:blipFill>
        <p:spPr bwMode="auto">
          <a:xfrm>
            <a:off x="4714876" y="3571876"/>
            <a:ext cx="53578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5715000" cy="25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85728"/>
            <a:ext cx="714380" cy="78581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0" y="12144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JABATAN HAL EHWAL AGAMA TERENGGANU</a:t>
            </a:r>
            <a:endParaRPr lang="ms-MY" sz="3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0007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5 </a:t>
            </a:r>
            <a:r>
              <a:rPr lang="en-US" sz="24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JamadilAkhir</a:t>
            </a:r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, 1433  / 27  April, 2012</a:t>
            </a:r>
          </a:p>
          <a:p>
            <a:pPr algn="ctr"/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niversity Roman LET" pitchFamily="2" charset="0"/>
              </a:rPr>
              <a:t>http:jheatweb.terengganu.gov.my </a:t>
            </a:r>
            <a:endParaRPr lang="ms-MY" sz="24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University Roman LE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2786058"/>
            <a:ext cx="8572528" cy="92333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>
                <a:gd name="adj" fmla="val 12656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nard MT Condensed" pitchFamily="18" charset="0"/>
              </a:rPr>
              <a:t>PEKERJA YANG DIREDHAI ALLAH</a:t>
            </a:r>
            <a:endParaRPr lang="ms-MY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357166"/>
            <a:ext cx="892968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Sejarah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sambutan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hari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pekerja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negara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eropah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4966" y="1357298"/>
            <a:ext cx="4605662" cy="1711092"/>
          </a:xfrm>
          <a:prstGeom prst="roundRect">
            <a:avLst>
              <a:gd name="adj" fmla="val 351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Mengingati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kejayaan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ekonomi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sosial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bagi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gerakan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pekerja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0" y="2143116"/>
            <a:ext cx="4214842" cy="1071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Bermula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sejak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1884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negara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Eropah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Curved Down Arrow 5"/>
          <p:cNvSpPr/>
          <p:nvPr/>
        </p:nvSpPr>
        <p:spPr>
          <a:xfrm rot="2095227">
            <a:off x="4646616" y="1377567"/>
            <a:ext cx="1087704" cy="852407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>
              <a:solidFill>
                <a:schemeClr val="tx1"/>
              </a:solidFill>
            </a:endParaRPr>
          </a:p>
        </p:txBody>
      </p:sp>
      <p:sp>
        <p:nvSpPr>
          <p:cNvPr id="7" name="4-Point Star 6"/>
          <p:cNvSpPr/>
          <p:nvPr/>
        </p:nvSpPr>
        <p:spPr>
          <a:xfrm rot="18862321">
            <a:off x="259757" y="1128798"/>
            <a:ext cx="652698" cy="695676"/>
          </a:xfrm>
          <a:prstGeom prst="star4">
            <a:avLst>
              <a:gd name="adj" fmla="val 14179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8" name="Rounded Rectangle 7"/>
          <p:cNvSpPr/>
          <p:nvPr/>
        </p:nvSpPr>
        <p:spPr>
          <a:xfrm>
            <a:off x="500034" y="3488468"/>
            <a:ext cx="8001056" cy="1512168"/>
          </a:xfrm>
          <a:prstGeom prst="roundRect">
            <a:avLst>
              <a:gd name="adj" fmla="val 351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Bermotifkan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politik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-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tunjuk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perasaan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perarakan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mogok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lapar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Flowchart: Punched Tape 8"/>
          <p:cNvSpPr/>
          <p:nvPr/>
        </p:nvSpPr>
        <p:spPr>
          <a:xfrm>
            <a:off x="428596" y="5286388"/>
            <a:ext cx="8286808" cy="1191420"/>
          </a:xfrm>
          <a:prstGeom prst="flowChartPunchedTap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Perkhemahan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arak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pertempuran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keganasan</a:t>
            </a:r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/>
            <a:endParaRPr lang="ms-MY" sz="2400" dirty="0"/>
          </a:p>
        </p:txBody>
      </p:sp>
      <p:sp>
        <p:nvSpPr>
          <p:cNvPr id="10" name="4-Point Star 9"/>
          <p:cNvSpPr/>
          <p:nvPr/>
        </p:nvSpPr>
        <p:spPr>
          <a:xfrm rot="18862321">
            <a:off x="7603" y="3200498"/>
            <a:ext cx="652698" cy="695676"/>
          </a:xfrm>
          <a:prstGeom prst="star4">
            <a:avLst>
              <a:gd name="adj" fmla="val 14179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1" name="4-Point Star 10"/>
          <p:cNvSpPr/>
          <p:nvPr/>
        </p:nvSpPr>
        <p:spPr>
          <a:xfrm rot="18862321">
            <a:off x="8080097" y="3343376"/>
            <a:ext cx="652698" cy="695676"/>
          </a:xfrm>
          <a:prstGeom prst="star4">
            <a:avLst>
              <a:gd name="adj" fmla="val 14179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2" name="Curved Down Arrow 11"/>
          <p:cNvSpPr/>
          <p:nvPr/>
        </p:nvSpPr>
        <p:spPr>
          <a:xfrm rot="4037741">
            <a:off x="7284906" y="4642574"/>
            <a:ext cx="1276730" cy="894691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457508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Sambutan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hari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pekerja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Malaysia 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5786" y="1714488"/>
            <a:ext cx="7429552" cy="850416"/>
          </a:xfrm>
          <a:prstGeom prst="roundRect">
            <a:avLst>
              <a:gd name="adj" fmla="val 351"/>
            </a:avLst>
          </a:prstGeom>
          <a:solidFill>
            <a:srgbClr val="00206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                         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Iktiraf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jasa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para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pekerja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034" y="1357298"/>
            <a:ext cx="3207870" cy="976314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Semenjak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1991</a:t>
            </a:r>
            <a:endParaRPr lang="en-US" sz="2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8662" y="2786058"/>
            <a:ext cx="7306222" cy="852126"/>
          </a:xfrm>
          <a:prstGeom prst="roundRect">
            <a:avLst>
              <a:gd name="adj" fmla="val 351"/>
            </a:avLst>
          </a:prstGeom>
          <a:solidFill>
            <a:srgbClr val="00206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Memperingatkan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para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pekerja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untuk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terus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5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berusaha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lang="en-US" sz="25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4348" y="4357694"/>
            <a:ext cx="2500330" cy="642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Lebih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maju</a:t>
            </a:r>
            <a:endParaRPr lang="en-US" sz="22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72066" y="5429264"/>
            <a:ext cx="3071834" cy="642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Perpengetahuan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tinggi</a:t>
            </a:r>
            <a:endParaRPr lang="en-US" sz="22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28728" y="5429264"/>
            <a:ext cx="3071834" cy="642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Keanjalan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kemahiran</a:t>
            </a:r>
            <a:endParaRPr lang="en-US" sz="22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607192" y="3821909"/>
            <a:ext cx="1000132" cy="214314"/>
          </a:xfrm>
          <a:prstGeom prst="bent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2352664" y="4291014"/>
            <a:ext cx="1828800" cy="533400"/>
          </a:xfrm>
          <a:prstGeom prst="bent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00430" y="4357694"/>
            <a:ext cx="2500330" cy="642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Berdaya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Produktiviti</a:t>
            </a:r>
            <a:endParaRPr lang="en-US" sz="22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cxnSp>
        <p:nvCxnSpPr>
          <p:cNvPr id="13" name="Elbow Connector 12"/>
          <p:cNvCxnSpPr/>
          <p:nvPr/>
        </p:nvCxnSpPr>
        <p:spPr>
          <a:xfrm rot="16200000" flipH="1">
            <a:off x="5210184" y="4291014"/>
            <a:ext cx="1828800" cy="533400"/>
          </a:xfrm>
          <a:prstGeom prst="bent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286512" y="4357694"/>
            <a:ext cx="2500330" cy="642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Berdaya</a:t>
            </a:r>
            <a:r>
              <a:rPr lang="en-US" sz="2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saing</a:t>
            </a:r>
            <a:endParaRPr lang="en-US" sz="22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 rot="5400000">
            <a:off x="7536677" y="3821909"/>
            <a:ext cx="1000132" cy="214314"/>
          </a:xfrm>
          <a:prstGeom prst="bent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374672"/>
            <a:ext cx="8624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Tuntutan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para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pekerja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371600" y="1973350"/>
            <a:ext cx="6477000" cy="347187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Bekerja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sejajar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tuntutan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Islam -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manfaatkan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diri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menyara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keluarga</a:t>
            </a:r>
            <a:endParaRPr lang="ms-MY" sz="24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502892"/>
            <a:ext cx="8762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Sabda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Rasulullah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S.A.W :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78196"/>
            <a:ext cx="9143999" cy="2308324"/>
          </a:xfrm>
          <a:prstGeom prst="rect">
            <a:avLst/>
          </a:prstGeom>
          <a:solidFill>
            <a:schemeClr val="tx1">
              <a:alpha val="36863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Salah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seorang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daripada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mengambil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talinya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lalu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segera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pergi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bukit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kemudian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memikul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seberkas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kayu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api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dijualnya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menyebabkan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memelihara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air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mukanya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adalah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lebih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baik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daripada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meminta-minta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samada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diberi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tidak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”</a:t>
            </a:r>
            <a:endParaRPr lang="ms-MY" sz="2400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07" y="1357298"/>
            <a:ext cx="9128693" cy="2585323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ِلأَنْ يَأْخُذَ أَحَدُكُمْ حَبْلَهُ ثُمَّ يَغْدُوْ إِلَى الْحَبْلِ فَيَاتِيَ بِحِزْمَةِ حَطَبٍ فَيَبِيْعَهَا فَيَكُفَّ اللهُ بِهَا وَجْهَهُ خَيْرٌ لَهُ مِنْ أَنْ يَسْأَلَ النَّاسَ أَعْطُوهُ أَوْ  مَنَعُوْهُ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502892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Sabda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Rasulullah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S.A.W :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45366"/>
            <a:ext cx="9144000" cy="1200329"/>
          </a:xfrm>
          <a:prstGeom prst="rect">
            <a:avLst/>
          </a:prstGeom>
          <a:solidFill>
            <a:schemeClr val="tx1">
              <a:alpha val="36863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Sesungguhnya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suka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ketelitian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kebagusan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apabila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seseorang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daripada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melakukan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pekerjaannya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.”</a:t>
            </a:r>
            <a:endParaRPr lang="ms-MY" sz="2400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07" y="1515653"/>
            <a:ext cx="9128694" cy="1754326"/>
          </a:xfrm>
          <a:prstGeom prst="rect">
            <a:avLst/>
          </a:prstGeom>
          <a:solidFill>
            <a:schemeClr val="accent6">
              <a:lumMod val="50000"/>
              <a:alpha val="5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 اللهَ يُحِبُّ إِذَا عَمِلَ أَحَدُكُمْ عَمَلاً أَنْ يُتْقِنَهُ.  رَوَاهُ الطَّبَرَانِيْ</a:t>
            </a:r>
            <a:endParaRPr lang="ms-MY" sz="5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374672"/>
            <a:ext cx="8624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Tuntutan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memanfaatkan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kerjaya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667000" y="2786058"/>
            <a:ext cx="6119842" cy="347187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Merupakan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kehormatan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kemuliaan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sangat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selari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tuntutan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Islam </a:t>
            </a:r>
            <a:endParaRPr lang="ms-MY" sz="24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4414" y="1643050"/>
            <a:ext cx="6643734" cy="1071570"/>
          </a:xfrm>
          <a:prstGeom prst="roundRect">
            <a:avLst>
              <a:gd name="adj" fmla="val 351"/>
            </a:avLst>
          </a:prstGeom>
          <a:solidFill>
            <a:srgbClr val="C00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Demi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kebaikan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kemajuan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diri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keluarga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masyarakat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Negara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314653"/>
            <a:ext cx="892968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Firman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Surah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Al-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Munafiqun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: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Ayat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8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43380"/>
            <a:ext cx="9144000" cy="2646878"/>
          </a:xfrm>
          <a:prstGeom prst="rect">
            <a:avLst/>
          </a:prstGeom>
          <a:solidFill>
            <a:schemeClr val="tx1">
              <a:alpha val="37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Mereka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berkata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lagi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Demi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sesungguhnya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Jika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kita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kembali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Madinah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sudah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tentu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kuat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mengusir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keluar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daripadanya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lemah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Bagi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jua-lah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kemuliaan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Rasul-Nya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serta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beriman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tetapi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golongan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munafik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itu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tidak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mengetahui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.”</a:t>
            </a:r>
            <a:endParaRPr lang="ms-MY" sz="2400" i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MY" sz="2200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raditional Arabic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05123"/>
            <a:ext cx="9144000" cy="2585323"/>
          </a:xfrm>
          <a:prstGeom prst="rect">
            <a:avLst/>
          </a:prstGeom>
          <a:solidFill>
            <a:schemeClr val="accent6">
              <a:lumMod val="50000"/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يَقُولُونَ لَئِن رَّجَعْنَا إِلَى الْمَدِينَةِ لَيُخْرِجَنَّ الأَعَزُّ مِنْهَا الأَذَلَّ وَلِلَّهِ الْعِزَّةُ وَلِرَسُولِهِ وَلِلْمُؤْمِنِينَ وَلَكِنَّ الْمُنَافِقِينَ لاَ يَعْلَمُونَ</a:t>
            </a:r>
            <a:endParaRPr lang="en-US" sz="5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510406"/>
            <a:ext cx="8763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Fokus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seseorang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pekerja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muslim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4414" y="1785926"/>
            <a:ext cx="6970610" cy="1500198"/>
          </a:xfrm>
          <a:prstGeom prst="roundRect">
            <a:avLst>
              <a:gd name="adj" fmla="val 351"/>
            </a:avLst>
          </a:prstGeom>
          <a:solidFill>
            <a:srgbClr val="C00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Mendapatkan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keredhaan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</a:t>
            </a:r>
            <a:endParaRPr lang="en-US" sz="2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14480" y="3500438"/>
            <a:ext cx="5976950" cy="1047744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Mendapat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rahmatnya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66884" y="4786322"/>
            <a:ext cx="5976950" cy="1047744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Kehidupan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bahagia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lagi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sejahtera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Curved Down Arrow 6"/>
          <p:cNvSpPr/>
          <p:nvPr/>
        </p:nvSpPr>
        <p:spPr>
          <a:xfrm rot="5190361">
            <a:off x="7021601" y="3028836"/>
            <a:ext cx="1276730" cy="894691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688817">
            <a:off x="1354442" y="3393139"/>
            <a:ext cx="642942" cy="754853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9" name="Right Arrow 8"/>
          <p:cNvSpPr/>
          <p:nvPr/>
        </p:nvSpPr>
        <p:spPr>
          <a:xfrm rot="1688817">
            <a:off x="1283005" y="4607585"/>
            <a:ext cx="642942" cy="754853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285728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Cara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penuhi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tuntutan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Islam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mendapat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keredhaan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kerja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5720" y="2500306"/>
            <a:ext cx="8501122" cy="857256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Pastikan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Operasi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sumber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kewangan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majikan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adalah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halal</a:t>
            </a:r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2976" y="1421326"/>
            <a:ext cx="7086600" cy="936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2400" dirty="0" smtClean="0">
              <a:ln>
                <a:solidFill>
                  <a:sysClr val="windowText" lastClr="000000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Penuhi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segala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tuntutan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syara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’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operasi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</a:t>
            </a:r>
            <a:endParaRPr lang="en-US" sz="24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Flowchart: Off-page Connector 5"/>
          <p:cNvSpPr/>
          <p:nvPr/>
        </p:nvSpPr>
        <p:spPr>
          <a:xfrm rot="19798895">
            <a:off x="214282" y="2207125"/>
            <a:ext cx="720080" cy="504056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8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7158" y="3810016"/>
            <a:ext cx="8358246" cy="1047744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Bidang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-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tempoh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masa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jenis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gaji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perjanjian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dipersetujui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melalui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Flowchart: Off-page Connector 7"/>
          <p:cNvSpPr/>
          <p:nvPr/>
        </p:nvSpPr>
        <p:spPr>
          <a:xfrm rot="19679961">
            <a:off x="285720" y="3486826"/>
            <a:ext cx="720080" cy="504056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8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7158" y="5310214"/>
            <a:ext cx="8358246" cy="1047744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Semua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rukun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disempurnakan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setimpal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dengan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upah</a:t>
            </a:r>
            <a:r>
              <a:rPr lang="en-MY" sz="24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9609916">
            <a:off x="285720" y="5055046"/>
            <a:ext cx="720080" cy="504056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8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285728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Cara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enuhi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tuntutan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Islam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bekerja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158" y="2143116"/>
            <a:ext cx="8501122" cy="1071570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Pekerja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tidak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boleh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melakukan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kecurangan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kerjayanya</a:t>
            </a:r>
            <a:endParaRPr lang="en-US" sz="2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Flowchart: Off-page Connector 4"/>
          <p:cNvSpPr/>
          <p:nvPr/>
        </p:nvSpPr>
        <p:spPr>
          <a:xfrm rot="19398874">
            <a:off x="219993" y="1888599"/>
            <a:ext cx="720080" cy="504056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8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034" y="3786190"/>
            <a:ext cx="8358246" cy="1047744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Dituntut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baik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bermutu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melebihi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harapan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majikan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atau</a:t>
            </a:r>
            <a:r>
              <a:rPr lang="en-MY" sz="2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600" dirty="0" err="1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pelanggan</a:t>
            </a:r>
            <a:endParaRPr lang="en-US" sz="2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Flowchart: Off-page Connector 6"/>
          <p:cNvSpPr/>
          <p:nvPr/>
        </p:nvSpPr>
        <p:spPr>
          <a:xfrm rot="19653596">
            <a:off x="220973" y="3719923"/>
            <a:ext cx="720080" cy="504056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8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1714488"/>
            <a:ext cx="9144000" cy="2400657"/>
          </a:xfrm>
          <a:prstGeom prst="rect">
            <a:avLst/>
          </a:prstGeom>
          <a:solidFill>
            <a:schemeClr val="accent6">
              <a:lumMod val="50000"/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5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الْحَمْدُ ِللهِ</a:t>
            </a:r>
            <a:endParaRPr lang="en-US" sz="15000" b="1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00570"/>
            <a:ext cx="9144000" cy="1323439"/>
          </a:xfrm>
          <a:prstGeom prst="rect">
            <a:avLst/>
          </a:prstGeom>
          <a:solidFill>
            <a:schemeClr val="tx1">
              <a:alpha val="30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0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S.W.T.</a:t>
            </a:r>
            <a:endParaRPr lang="en-US" sz="4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343895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Pujian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Kepada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S.W.T.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46796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Keyakinan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setiap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pekerja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Muslim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611560" y="1500174"/>
            <a:ext cx="7848872" cy="23660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0203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glow rad="1397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Setiap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masa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Allah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melihat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perbuatan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kita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2910" y="2786058"/>
            <a:ext cx="7786742" cy="1143008"/>
          </a:xfrm>
          <a:prstGeom prst="roundRect">
            <a:avLst>
              <a:gd name="adj" fmla="val 351"/>
            </a:avLst>
          </a:prstGeom>
          <a:solidFill>
            <a:srgbClr val="C00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Malaikat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mencatat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amalan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kita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walaupun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tidak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diperhati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oleh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majikan</a:t>
            </a:r>
            <a:endParaRPr lang="en-US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85852" y="4572008"/>
            <a:ext cx="6858048" cy="990600"/>
          </a:xfrm>
          <a:prstGeom prst="roundRect">
            <a:avLst>
              <a:gd name="adj" fmla="val 40059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Perlu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bekerja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bersungguh-sungguh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berkualiti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Flowchart: Punched Tape 7"/>
          <p:cNvSpPr/>
          <p:nvPr/>
        </p:nvSpPr>
        <p:spPr>
          <a:xfrm>
            <a:off x="428596" y="5572140"/>
            <a:ext cx="8286808" cy="1169228"/>
          </a:xfrm>
          <a:prstGeom prst="flowChartPunchedTap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Terima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penghargaan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manusia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dirahmati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Allah</a:t>
            </a:r>
            <a:endParaRPr lang="ms-MY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867012" y="4062418"/>
            <a:ext cx="3276624" cy="438152"/>
          </a:xfrm>
          <a:prstGeom prst="roundRect">
            <a:avLst>
              <a:gd name="adj" fmla="val 351"/>
            </a:avLst>
          </a:prstGeom>
          <a:solidFill>
            <a:srgbClr val="00B050">
              <a:alpha val="17000"/>
            </a:srgbClr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Justeru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…</a:t>
            </a:r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964381" y="4607727"/>
            <a:ext cx="1000132" cy="214314"/>
          </a:xfrm>
          <a:prstGeom prst="bent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336234"/>
            <a:ext cx="892968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Firman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Surah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An-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Nahli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: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Ayat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97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57628"/>
            <a:ext cx="9144000" cy="2308324"/>
          </a:xfrm>
          <a:prstGeom prst="rect">
            <a:avLst/>
          </a:prstGeom>
          <a:solidFill>
            <a:schemeClr val="tx1">
              <a:alpha val="37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Sesiapa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beramal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salih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lelaki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atau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perempuan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sedang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beriman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maka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sungguh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menghidupkan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dengan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kehidupan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baik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sesungguhnya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membalas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mereka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dengan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pahala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lebih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baik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mereka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telah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MY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kerjakan</a:t>
            </a:r>
            <a:r>
              <a:rPr lang="en-MY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.”</a:t>
            </a:r>
            <a:endParaRPr lang="en-MY" sz="2200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raditional Arabic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00174"/>
            <a:ext cx="9144000" cy="1569660"/>
          </a:xfrm>
          <a:prstGeom prst="rect">
            <a:avLst/>
          </a:prstGeom>
          <a:solidFill>
            <a:schemeClr val="accent6">
              <a:lumMod val="50000"/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مَنْ عَمِلَ صَالِحًا مِّن ذَكَرٍ أَوْ أُنثَى وَهُوَ مُؤْمِنٌ فَلَنُحْيِيَنَّهُ حَيَاةً طَيِّبَةً وَلَنَجْزِيَنَّهُمْ أَجْرَهُم بِأَحْسَنِ مَا كَانُواْ يَعْمَلُونَ</a:t>
            </a:r>
            <a:endParaRPr lang="en-US" sz="48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vey0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97457"/>
            <a:ext cx="9144000" cy="4031873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Aamiin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Rabbal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Aalamin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..</a:t>
            </a:r>
          </a:p>
          <a:p>
            <a:pPr algn="ctr">
              <a:defRPr/>
            </a:pP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Tuhan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Memperkenankan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Doa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Taat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Berilah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Taufik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Kami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Dalam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Mentaatimu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Ampunilah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Mereka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Yang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Memohon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Keampunan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  <a:p>
            <a:pPr algn="ctr">
              <a:defRPr/>
            </a:pPr>
            <a:r>
              <a:rPr lang="en-US" sz="32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Aamiin</a:t>
            </a:r>
            <a:r>
              <a:rPr lang="en-US" sz="32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……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97259"/>
            <a:ext cx="9144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Doa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Antara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Dua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srgbClr val="00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Khutbah</a:t>
            </a:r>
            <a:endParaRPr lang="en-US" sz="3600" dirty="0">
              <a:ln w="28575">
                <a:solidFill>
                  <a:prstClr val="black"/>
                </a:solidFill>
              </a:ln>
              <a:solidFill>
                <a:srgbClr val="00FF0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54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450264"/>
            <a:ext cx="8839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Pujian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Kepada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S.W.T.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07652"/>
            <a:ext cx="9144000" cy="2215991"/>
          </a:xfrm>
          <a:prstGeom prst="rect">
            <a:avLst/>
          </a:prstGeom>
          <a:solidFill>
            <a:schemeClr val="accent6">
              <a:lumMod val="50000"/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raditional Arabic" pitchFamily="2" charset="-78"/>
              </a:rPr>
              <a:t>الْحَمْدُ لِلَّهِ</a:t>
            </a:r>
            <a:endParaRPr lang="en-US" sz="13800" b="1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18754"/>
            <a:ext cx="9144000" cy="1446550"/>
          </a:xfrm>
          <a:prstGeom prst="rect">
            <a:avLst/>
          </a:prstGeom>
          <a:solidFill>
            <a:schemeClr val="tx1">
              <a:alpha val="39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S.W.T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r>
              <a:rPr lang="ar-SA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1873111"/>
            <a:ext cx="9144000" cy="1754326"/>
          </a:xfrm>
          <a:prstGeom prst="rect">
            <a:avLst/>
          </a:prstGeom>
          <a:solidFill>
            <a:schemeClr val="accent6">
              <a:lumMod val="50000"/>
              <a:alpha val="4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5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وَأَشْهَدُ أَنْ لآ إِلَهَ إِلاَّ اللهُ وَحْدَهُ لاَ شَرِيْكَ لَهُ، وَأَشْهَدُ أَنَّ مُحَمَّدًا عَبْدُهُ وَرَسُولُهُ</a:t>
            </a:r>
            <a:endParaRPr lang="ms-MY" sz="54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444351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26783"/>
            <a:ext cx="9144000" cy="2554545"/>
          </a:xfrm>
          <a:prstGeom prst="rect">
            <a:avLst/>
          </a:prstGeom>
          <a:solidFill>
            <a:schemeClr val="tx1">
              <a:alpha val="25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naik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saksi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bahawasanya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Tuhan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selain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Yang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Maha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Esa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sekutu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bagiNya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serta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naik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saksi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Muhammad,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hambaNya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RasulNya</a:t>
            </a:r>
            <a:r>
              <a:rPr lang="en-US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32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00034" y="548680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Selawat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Atas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Nabi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SAW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2" y="1438335"/>
            <a:ext cx="9144000" cy="1938992"/>
          </a:xfrm>
          <a:prstGeom prst="rect">
            <a:avLst/>
          </a:prstGeom>
          <a:solidFill>
            <a:schemeClr val="accent6">
              <a:lumMod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صَلِّ وَسَلِّمْ عَلَى عَبْدِكَ وَرَسُوْلِكَ مُحَمَّدٍ وَعَلَى آلِهِ </a:t>
            </a:r>
            <a:r>
              <a:rPr lang="ar-EG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وَصَحْبِهِ</a:t>
            </a:r>
            <a:endParaRPr lang="ms-MY" sz="6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81475"/>
            <a:ext cx="9144000" cy="2062103"/>
          </a:xfrm>
          <a:prstGeom prst="rect">
            <a:avLst/>
          </a:prstGeom>
          <a:solidFill>
            <a:schemeClr val="tx1">
              <a:alpha val="38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sejahtera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hambaMu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rasulMu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 S.A.W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keluarganya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serta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para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sahabatnya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.</a:t>
            </a:r>
            <a:endParaRPr lang="en-US" sz="32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0" y="539969"/>
            <a:ext cx="4419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+mn-cs"/>
              </a:rPr>
              <a:t>Wasiat</a:t>
            </a:r>
            <a:r>
              <a:rPr lang="en-US" sz="3200" b="1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b="1" dirty="0" err="1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+mn-cs"/>
              </a:rPr>
              <a:t>Takwa</a:t>
            </a:r>
            <a:endParaRPr lang="en-US" sz="3200" b="1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005604"/>
            <a:ext cx="9144000" cy="923330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أَمَّا بَعْدُ، فَيَا عِبَادَ اللهِ، اتَّقُوْا اللهَ </a:t>
            </a:r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تَعَالَى</a:t>
            </a:r>
            <a:endParaRPr lang="ms-MY" sz="54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73016"/>
            <a:ext cx="9144000" cy="1077218"/>
          </a:xfrm>
          <a:prstGeom prst="rect">
            <a:avLst/>
          </a:prstGeom>
          <a:solidFill>
            <a:schemeClr val="tx1">
              <a:alpha val="26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Wahai</a:t>
            </a: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hamba-hamba</a:t>
            </a: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Bertaqwalah</a:t>
            </a: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Allah.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525016"/>
            <a:ext cx="892968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Pesanan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Taqwa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771800" y="1484784"/>
            <a:ext cx="3810000" cy="1262058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alpha val="60000"/>
              </a:schemeClr>
            </a:glow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Takwa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Allah</a:t>
            </a:r>
            <a:endParaRPr lang="en-US" sz="260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428728" y="3284984"/>
            <a:ext cx="6643734" cy="12192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alpha val="60000"/>
              </a:schemeClr>
            </a:glow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Perelokkan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kaedah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cara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bekerja</a:t>
            </a:r>
            <a:endParaRPr lang="en-US" sz="260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4421977" y="2650329"/>
            <a:ext cx="762000" cy="89058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7" name="7-Point Star 6"/>
          <p:cNvSpPr/>
          <p:nvPr/>
        </p:nvSpPr>
        <p:spPr>
          <a:xfrm rot="20556899">
            <a:off x="5583737" y="3881852"/>
            <a:ext cx="3190792" cy="1043692"/>
          </a:xfrm>
          <a:prstGeom prst="star7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Ikut</a:t>
            </a:r>
            <a:r>
              <a:rPr lang="en-US" sz="24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Syara</a:t>
            </a:r>
            <a:r>
              <a:rPr lang="en-US" sz="24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’</a:t>
            </a:r>
            <a:endParaRPr lang="ms-M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1500166" y="1457830"/>
            <a:ext cx="6934200" cy="990600"/>
          </a:xfrm>
          <a:prstGeom prst="roundRect">
            <a:avLst>
              <a:gd name="adj" fmla="val 351"/>
            </a:avLst>
          </a:prstGeom>
          <a:solidFill>
            <a:srgbClr val="C00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Tidak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menepati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masa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8738" y="2529400"/>
            <a:ext cx="6686600" cy="928694"/>
          </a:xfrm>
          <a:prstGeom prst="roundRect">
            <a:avLst>
              <a:gd name="adj" fmla="val 351"/>
            </a:avLst>
          </a:prstGeom>
          <a:solidFill>
            <a:srgbClr val="FFC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Menggunakan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masa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kerja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/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harta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majikan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untuk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kepentingan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diri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1104880" y="1476886"/>
            <a:ext cx="609600" cy="838200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8738" y="3529532"/>
            <a:ext cx="6934200" cy="928694"/>
          </a:xfrm>
          <a:prstGeom prst="roundRect">
            <a:avLst>
              <a:gd name="adj" fmla="val 351"/>
            </a:avLst>
          </a:prstGeom>
          <a:solidFill>
            <a:srgbClr val="C00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Menipu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laporan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atau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tuntutan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28738" y="4529664"/>
            <a:ext cx="6686600" cy="928694"/>
          </a:xfrm>
          <a:prstGeom prst="roundRect">
            <a:avLst>
              <a:gd name="adj" fmla="val 351"/>
            </a:avLst>
          </a:prstGeom>
          <a:solidFill>
            <a:srgbClr val="FFC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Rasuah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357290" y="2600838"/>
            <a:ext cx="609600" cy="838200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071538" y="3529532"/>
            <a:ext cx="609600" cy="838200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357290" y="4529664"/>
            <a:ext cx="609600" cy="838200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06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Perkara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merosakkan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kerjaya</a:t>
            </a:r>
            <a:endParaRPr lang="ms-MY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8738" y="5517710"/>
            <a:ext cx="6934200" cy="928694"/>
          </a:xfrm>
          <a:prstGeom prst="roundRect">
            <a:avLst>
              <a:gd name="adj" fmla="val 351"/>
            </a:avLst>
          </a:prstGeom>
          <a:solidFill>
            <a:srgbClr val="C00000"/>
          </a:soli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Menfitnah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zalimi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rakan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  <a:cs typeface="Arial" charset="0"/>
              </a:rPr>
              <a:t>sejawat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071538" y="5517710"/>
            <a:ext cx="609600" cy="838200"/>
          </a:xfrm>
          <a:prstGeom prst="chevron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314653"/>
            <a:ext cx="892968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Firman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dalam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Surah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Al-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Taubah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: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Ayat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105 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11036"/>
            <a:ext cx="9144000" cy="3046988"/>
          </a:xfrm>
          <a:prstGeom prst="rect">
            <a:avLst/>
          </a:prstGeom>
          <a:solidFill>
            <a:schemeClr val="tx1">
              <a:alpha val="37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“Dan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katakanlah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wahai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Muhammad): “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Beramallah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segala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diperintahkan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),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maka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RasulNya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serta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orang-orang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beriman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melihat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dikembalikan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(Allah)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Mengetahui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perkara-perkara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ghaib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nyata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kemudian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menerangkan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apa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kamu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telah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kerjakan</a:t>
            </a:r>
            <a:r>
              <a:rPr lang="en-US" sz="2400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”</a:t>
            </a:r>
            <a:endParaRPr lang="ms-MY" sz="2400" i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43743"/>
            <a:ext cx="9144000" cy="2585323"/>
          </a:xfrm>
          <a:prstGeom prst="rect">
            <a:avLst/>
          </a:prstGeom>
          <a:solidFill>
            <a:schemeClr val="accent6">
              <a:lumMod val="50000"/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وَقُلِ اعْمَلُواْ فَسَيَرَى اللهُ عَمَلَكُمْ وَرَسُولُهُ وَالْمُؤْمِنُونَ وَسَتُرَدُّونَ إِلَى عَالِمِ الْغَيْبِ وَالشَّهَادَةِ فَيُنَبِّئُكُم بِمَا كُنتُمْ تَعْمَلُونَ</a:t>
            </a:r>
            <a:endParaRPr lang="en-US" sz="5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508610"/>
            <a:ext cx="87773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Seruan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bacaan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547664" y="1772816"/>
            <a:ext cx="6408712" cy="3888432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Perbanyakkan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bacaan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selawat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hadrat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junjungan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besar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i="1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400" b="1" i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Muhammad S.A.W</a:t>
            </a:r>
            <a:endParaRPr lang="en-MY" sz="2400" b="1" i="1" dirty="0"/>
          </a:p>
        </p:txBody>
      </p:sp>
      <p:sp>
        <p:nvSpPr>
          <p:cNvPr id="5" name="Sun 4"/>
          <p:cNvSpPr/>
          <p:nvPr/>
        </p:nvSpPr>
        <p:spPr>
          <a:xfrm>
            <a:off x="4214810" y="4572578"/>
            <a:ext cx="1000132" cy="860106"/>
          </a:xfrm>
          <a:prstGeom prst="sun">
            <a:avLst/>
          </a:prstGeom>
          <a:solidFill>
            <a:srgbClr val="7030A0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2771800" y="1484784"/>
            <a:ext cx="642942" cy="642942"/>
          </a:xfrm>
          <a:prstGeom prst="smileyFac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4" y="1282699"/>
            <a:ext cx="9082086" cy="283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610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Allah SWT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Surah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Al-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Ahzab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32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56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114800"/>
            <a:ext cx="9144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Taala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Dan Para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Malaikat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Sentiasa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(Muhammad) .</a:t>
            </a:r>
          </a:p>
          <a:p>
            <a:pPr algn="ctr">
              <a:defRPr/>
            </a:pP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Wahai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Beriman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Berselawatlah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Ucapkanlah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Salam Sejahtera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Penghormatan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Sepenuhnya</a:t>
            </a:r>
            <a:r>
              <a:rPr lang="en-US" sz="2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”.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1071546"/>
            <a:ext cx="871537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214290"/>
            <a:ext cx="3214678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ms-MY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96" t="2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657600"/>
            <a:ext cx="9144000" cy="2914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ar-SA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         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Ya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Allah,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kurniakanlah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keredhaan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kepada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Khulafa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’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Rasyidin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dan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sahabat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seluruhnya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serta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para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tabiin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dengan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ihsan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hingga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hari</a:t>
            </a:r>
            <a:r>
              <a:rPr lang="en-GB" sz="3200" b="1" kern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kern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kemudian</a:t>
            </a:r>
            <a:r>
              <a:rPr lang="en-GB" sz="3200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96876"/>
            <a:ext cx="9144000" cy="2308324"/>
          </a:xfrm>
          <a:prstGeom prst="rect">
            <a:avLst/>
          </a:prstGeom>
          <a:solidFill>
            <a:schemeClr val="accent6">
              <a:lumMod val="50000"/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4800" b="1" kern="0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وَارْضَ اللَّهُمَّ عَنِ الْخُلَفَآءِ الرَّاشِدِيْن وَعَنْ بَقِيَّةِ الصَّحَابَةِ وَالْقَرَابَةِ أَجْمَعِيْن وَالتَّابِعِيْنَ وَتَابِعِي التَّابِعِيْنَ لَهُمْ بِإِحْسَانٍ إِلىَ يَوْمِ الدِّيْن. </a:t>
            </a:r>
            <a:endParaRPr lang="en-MY" sz="4800" kern="0" dirty="0"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96" t="2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1872496"/>
            <a:ext cx="9144000" cy="1785104"/>
          </a:xfrm>
          <a:prstGeom prst="rect">
            <a:avLst/>
          </a:prstGeom>
          <a:solidFill>
            <a:schemeClr val="accent6">
              <a:lumMod val="50000"/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5500" b="1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raditional Arabic" pitchFamily="2" charset="-78"/>
              </a:rPr>
              <a:t>اللَّهُمَّ اغْفِرْ لِلْمُسلِمِيْنَ وَالْمُسلِمَاتِ وِالْمُؤْمِنِيْنَ وَالْمُؤمِنَاتِ اﻷَحْيَآءِ مِنْهُمْ وَاﻷَمْوَاتِ</a:t>
            </a:r>
            <a:endParaRPr lang="en-US" sz="5500" dirty="0">
              <a:ln w="952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557566"/>
            <a:ext cx="9144000" cy="30718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lnSpc>
                <a:spcPct val="90000"/>
              </a:lnSpc>
              <a:buClr>
                <a:srgbClr val="FFFFFF"/>
              </a:buClr>
              <a:buFont typeface="Monotype Corsiva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Ya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Allah,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Ampunkanlah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Dosa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Golongan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Muslimin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Dan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Muslimat,mu’minin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Dan 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Mu’minaat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Samada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Yang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Masih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Hidup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Atau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Yang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Telah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30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Mati</a:t>
            </a:r>
            <a:r>
              <a:rPr lang="en-GB" sz="3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r="2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96" t="2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Text Box 60"/>
          <p:cNvSpPr txBox="1">
            <a:spLocks noChangeArrowheads="1"/>
          </p:cNvSpPr>
          <p:nvPr/>
        </p:nvSpPr>
        <p:spPr bwMode="auto">
          <a:xfrm>
            <a:off x="539552" y="1413931"/>
            <a:ext cx="871296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Ya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Muliakanlah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Islam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Orang-orang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Islam.</a:t>
            </a:r>
          </a:p>
          <a:p>
            <a:pPr>
              <a:defRPr/>
            </a:pP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Tolonglah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Islam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Orang-orang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Islam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serta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himpunkanlah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mereka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atas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landasan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kebenaran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agama.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Hancurkanlah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kekufuran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syirik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serta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munafik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juga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musuh-musuhMu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serta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musuh-musuh</a:t>
            </a:r>
            <a:r>
              <a:rPr lang="en-US" sz="3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agama.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96" t="2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Text Box 60"/>
          <p:cNvSpPr txBox="1">
            <a:spLocks noChangeArrowheads="1"/>
          </p:cNvSpPr>
          <p:nvPr/>
        </p:nvSpPr>
        <p:spPr bwMode="auto">
          <a:xfrm>
            <a:off x="876672" y="1196752"/>
            <a:ext cx="772777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Ya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Allah…</a:t>
            </a:r>
          </a:p>
          <a:p>
            <a:pPr>
              <a:defRPr/>
            </a:pP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Ampunkanlah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Dosa-dosa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Dan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Saudara-saudara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Terdahulu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Telah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Beriman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Dan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Janganlah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Engkau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Biarkan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Kedengkian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Hati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Terhadap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Orang-orang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Beriman.Sesungguhnya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Engkau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Maha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Penyantun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Dan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Maha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b="1" i="1" dirty="0" err="1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Penyayang</a:t>
            </a: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>
              <a:defRPr/>
            </a:pPr>
            <a:endParaRPr lang="en-US" sz="3000" b="1" i="1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96" t="2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769168" y="1214422"/>
            <a:ext cx="833933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…</a:t>
            </a:r>
          </a:p>
          <a:p>
            <a:pPr>
              <a:defRPr/>
            </a:pP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Telah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Menzalimi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Diri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Sendiri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>
              <a:defRPr/>
            </a:pP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Dan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Sekiranya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Engkau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Tidak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Mengampunkan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Dan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Merahmati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>
              <a:defRPr/>
            </a:pP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Nescaya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Akan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Menjadi</a:t>
            </a:r>
            <a:endParaRPr lang="en-US" sz="2800" b="1" dirty="0">
              <a:ln w="63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Rugi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>
              <a:defRPr/>
            </a:pP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Allah… </a:t>
            </a:r>
          </a:p>
          <a:p>
            <a:pPr>
              <a:defRPr/>
            </a:pP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Kurniakanlah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Kebaikan</a:t>
            </a:r>
            <a:endParaRPr lang="en-US" sz="2800" b="1" dirty="0">
              <a:ln w="63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Dunia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Dan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Kebaikan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</a:p>
          <a:p>
            <a:pPr>
              <a:defRPr/>
            </a:pP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Akhirat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Serta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Hindarilah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Kami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>
              <a:defRPr/>
            </a:pP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Seksaan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 err="1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Neraka</a:t>
            </a:r>
            <a:r>
              <a:rPr lang="en-US" sz="2800" b="1" dirty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1388922"/>
            <a:ext cx="9144000" cy="1754326"/>
          </a:xfrm>
          <a:prstGeom prst="rect">
            <a:avLst/>
          </a:prstGeom>
          <a:solidFill>
            <a:schemeClr val="accent6">
              <a:lumMod val="50000"/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وأَشْهَدُ أَن لآ إلَهَ إِلاَّ اللهُ وَحْدَهُ لاَ شَرِيْكَ لَهُ،</a:t>
            </a:r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وَ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أَشْهَدُ أَنَّ</a:t>
            </a:r>
            <a:r>
              <a:rPr lang="ar-SA" sz="5400" b="1" dirty="0" smtClean="0"/>
              <a:t> 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سَيِّدَنَا مُحَمَّدًا عَبْدُهُ وَرَسُولُهُ</a:t>
            </a:r>
            <a:endParaRPr lang="ms-MY" sz="5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786" y="285728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71876"/>
            <a:ext cx="9144000" cy="3046988"/>
          </a:xfrm>
          <a:prstGeom prst="rect">
            <a:avLst/>
          </a:prstGeom>
          <a:solidFill>
            <a:schemeClr val="tx1">
              <a:alpha val="30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naik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saksi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bahawasanya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Tuhan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selain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Yang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Maha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Esa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sekutu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bagiNya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naik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saksi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junjungan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kami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 S.A.W,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adalah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hambaNya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RasulNya</a:t>
            </a:r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n-US" sz="3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1562"/>
          <a:stretch>
            <a:fillRect/>
          </a:stretch>
        </p:blipFill>
        <p:spPr bwMode="auto">
          <a:xfrm>
            <a:off x="-17092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1084"/>
            <a:ext cx="9144032" cy="68590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238" r="25177" b="4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00034" y="548680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Selawat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Atas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Nabi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SAW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2" y="1438335"/>
            <a:ext cx="9144000" cy="1754326"/>
          </a:xfrm>
          <a:prstGeom prst="rect">
            <a:avLst/>
          </a:prstGeom>
          <a:solidFill>
            <a:schemeClr val="accent6">
              <a:lumMod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صَلِّ وَسَلِّمْ </a:t>
            </a:r>
            <a:r>
              <a:rPr lang="ar-SA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وَبَارِك </a:t>
            </a:r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عَلَى </a:t>
            </a:r>
            <a:r>
              <a:rPr lang="ar-EG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عَبْدِكَ وَرَسُوْلِكَ مُحَمَّدٍ وَعَلَى آلِهِ وَصَحْبِهِ أَجْمَعِين.</a:t>
            </a:r>
            <a:endParaRPr lang="ms-MY" sz="5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67227"/>
            <a:ext cx="9144000" cy="2062103"/>
          </a:xfrm>
          <a:prstGeom prst="rect">
            <a:avLst/>
          </a:prstGeom>
          <a:solidFill>
            <a:schemeClr val="tx1">
              <a:alpha val="38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sejahtera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hambaMu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rasulMu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 S.A.W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keluarganya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serta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para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sahabatnya</a:t>
            </a:r>
            <a:r>
              <a:rPr lang="en-US" sz="3200" b="1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.</a:t>
            </a:r>
            <a:endParaRPr lang="en-US" sz="3200" b="1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14348" y="335539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Wasiat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Taqwa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785926"/>
            <a:ext cx="9144000" cy="1815882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أَمَّا بَعْدُ، فَيَا عِباد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اللهِ، اتَّقُوْا اللهَ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تَعَالَى، 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ق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 أ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ن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ف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س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ك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َأَ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ه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ِ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ي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ك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ن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ار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ً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 و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ق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د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ه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 الن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َّ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اس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ح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ِ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ج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ار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ة</a:t>
            </a:r>
            <a:r>
              <a:rPr lang="ar-SA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</a:t>
            </a:r>
            <a:r>
              <a:rPr lang="ar-EG" sz="5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endParaRPr lang="ms-MY" sz="5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00504"/>
            <a:ext cx="9144000" cy="2246769"/>
          </a:xfrm>
          <a:prstGeom prst="rect">
            <a:avLst/>
          </a:prstGeom>
          <a:solidFill>
            <a:schemeClr val="tx1">
              <a:alpha val="37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Wahai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hamba-hamba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Bertaqwalah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peliharalah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diri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kamu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kamu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daripada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api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neraka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bahan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bakar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api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neraka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yang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terdiri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daripada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manusia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batu</a:t>
            </a:r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en-US" sz="2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525016"/>
            <a:ext cx="892968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Pesanan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Taqwa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771800" y="1484784"/>
            <a:ext cx="3810000" cy="1262058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alpha val="60000"/>
              </a:schemeClr>
            </a:glow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Takwa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Allah</a:t>
            </a:r>
            <a:endParaRPr lang="en-US" sz="260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428728" y="3284984"/>
            <a:ext cx="6643734" cy="12192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alpha val="60000"/>
              </a:schemeClr>
            </a:glow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Semoga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diberi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taufik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kejayaan</a:t>
            </a:r>
            <a:endParaRPr lang="en-US" sz="260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4421977" y="2650329"/>
            <a:ext cx="762000" cy="89058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257" r="912" b="7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285728"/>
            <a:ext cx="892968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Gandingan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Amalan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Soleh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Pekerjaan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Keimanan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857356" y="1484784"/>
            <a:ext cx="6143668" cy="1944216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alpha val="60000"/>
              </a:schemeClr>
            </a:glow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Perolehi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rezeki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pendapatan</a:t>
            </a:r>
            <a:endParaRPr lang="en-US" sz="2600" dirty="0" smtClean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berlandaskan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sistem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syara</a:t>
            </a:r>
            <a:r>
              <a:rPr lang="en-US" sz="26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’</a:t>
            </a:r>
            <a:endParaRPr lang="en-US" sz="260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Striped Right Arrow 4"/>
          <p:cNvSpPr/>
          <p:nvPr/>
        </p:nvSpPr>
        <p:spPr>
          <a:xfrm rot="5400000">
            <a:off x="4028864" y="3186319"/>
            <a:ext cx="1044788" cy="958647"/>
          </a:xfrm>
          <a:prstGeom prst="striped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6" name="Rounded Rectangle 5"/>
          <p:cNvSpPr/>
          <p:nvPr/>
        </p:nvSpPr>
        <p:spPr>
          <a:xfrm rot="21361388">
            <a:off x="285720" y="4365949"/>
            <a:ext cx="4176464" cy="1656184"/>
          </a:xfrm>
          <a:prstGeom prst="roundRect">
            <a:avLst>
              <a:gd name="adj" fmla="val 351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Perlulah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berpegang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teguh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akidah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syariat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lang="en-US" sz="2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75947">
            <a:off x="4666781" y="4395601"/>
            <a:ext cx="4176464" cy="1656184"/>
          </a:xfrm>
          <a:prstGeom prst="roundRect">
            <a:avLst>
              <a:gd name="adj" fmla="val 351"/>
            </a:avLst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rgbClr val="FFFFFF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Semoga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mendapat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pengiktirafanNya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rasulNya</a:t>
            </a:r>
            <a:endParaRPr lang="en-US" sz="2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b="19677"/>
          <a:stretch>
            <a:fillRect/>
          </a:stretch>
        </p:blipFill>
        <p:spPr bwMode="auto">
          <a:xfrm>
            <a:off x="0" y="3500414"/>
            <a:ext cx="91440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85850" y="4286256"/>
            <a:ext cx="528641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4000496" y="2654300"/>
            <a:ext cx="5143504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0" y="4714884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5 </a:t>
            </a:r>
            <a:r>
              <a:rPr lang="en-US" sz="24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JamadilAkhir</a:t>
            </a:r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, 1433  / 27  April, 2012</a:t>
            </a:r>
          </a:p>
          <a:p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niversity Roman LET" pitchFamily="2" charset="0"/>
              </a:rPr>
              <a:t>http:jheatweb.terengganu.gov.my </a:t>
            </a:r>
            <a:endParaRPr lang="ms-MY" sz="24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University Roman LET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282" y="142852"/>
            <a:ext cx="8715436" cy="114300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91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3" name="TextBox 12"/>
          <p:cNvSpPr txBox="1"/>
          <p:nvPr/>
        </p:nvSpPr>
        <p:spPr>
          <a:xfrm>
            <a:off x="214282" y="3571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Khutbah</a:t>
            </a: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 </a:t>
            </a:r>
            <a:r>
              <a:rPr lang="en-US" sz="36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Jumaat</a:t>
            </a: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 </a:t>
            </a:r>
            <a:r>
              <a:rPr lang="en-US" sz="36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hari</a:t>
            </a: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 </a:t>
            </a:r>
            <a:r>
              <a:rPr lang="en-US" sz="3600" b="1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ini</a:t>
            </a: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 …………</a:t>
            </a:r>
            <a:endParaRPr lang="ms-MY" sz="36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University Roman LET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2214554"/>
            <a:ext cx="8572528" cy="92333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>
                <a:gd name="adj" fmla="val 12656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ernard MT Condensed" pitchFamily="18" charset="0"/>
              </a:rPr>
              <a:t>PEKERJA YANG DIREDHAI ALLAH</a:t>
            </a:r>
            <a:endParaRPr lang="ms-MY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60000" endA="900" endPos="58000" dir="5400000" sy="-100000" algn="bl" rotWithShape="0"/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1274</Words>
  <Application>Microsoft Office PowerPoint</Application>
  <PresentationFormat>On-screen Show (4:3)</PresentationFormat>
  <Paragraphs>156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USTAZ AIZI</dc:creator>
  <cp:lastModifiedBy>user</cp:lastModifiedBy>
  <cp:revision>24</cp:revision>
  <dcterms:created xsi:type="dcterms:W3CDTF">2012-04-24T13:43:54Z</dcterms:created>
  <dcterms:modified xsi:type="dcterms:W3CDTF">2012-04-25T08:10:17Z</dcterms:modified>
</cp:coreProperties>
</file>